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7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000DE-E30A-46B6-AA85-A2B7871B9C84}" type="datetimeFigureOut">
              <a:rPr lang="en-US" smtClean="0"/>
              <a:t>9/12/2011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D9AD7-B975-4DD2-AF24-2490ED31D621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000DE-E30A-46B6-AA85-A2B7871B9C84}" type="datetimeFigureOut">
              <a:rPr lang="en-US" smtClean="0"/>
              <a:t>9/12/2011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D9AD7-B975-4DD2-AF24-2490ED31D62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000DE-E30A-46B6-AA85-A2B7871B9C84}" type="datetimeFigureOut">
              <a:rPr lang="en-US" smtClean="0"/>
              <a:t>9/12/2011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D9AD7-B975-4DD2-AF24-2490ED31D62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000DE-E30A-46B6-AA85-A2B7871B9C84}" type="datetimeFigureOut">
              <a:rPr lang="en-US" smtClean="0"/>
              <a:t>9/12/2011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D9AD7-B975-4DD2-AF24-2490ED31D62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000DE-E30A-46B6-AA85-A2B7871B9C84}" type="datetimeFigureOut">
              <a:rPr lang="en-US" smtClean="0"/>
              <a:t>9/12/2011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D9AD7-B975-4DD2-AF24-2490ED31D621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000DE-E30A-46B6-AA85-A2B7871B9C84}" type="datetimeFigureOut">
              <a:rPr lang="en-US" smtClean="0"/>
              <a:t>9/12/2011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D9AD7-B975-4DD2-AF24-2490ED31D62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000DE-E30A-46B6-AA85-A2B7871B9C84}" type="datetimeFigureOut">
              <a:rPr lang="en-US" smtClean="0"/>
              <a:t>9/12/2011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D9AD7-B975-4DD2-AF24-2490ED31D62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000DE-E30A-46B6-AA85-A2B7871B9C84}" type="datetimeFigureOut">
              <a:rPr lang="en-US" smtClean="0"/>
              <a:t>9/12/2011</a:t>
            </a:fld>
            <a:endParaRPr lang="en-A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8D9AD7-B975-4DD2-AF24-2490ED31D621}" type="slidenum">
              <a:rPr lang="en-AU" smtClean="0"/>
              <a:t>‹#›</a:t>
            </a:fld>
            <a:endParaRPr lang="en-A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000DE-E30A-46B6-AA85-A2B7871B9C84}" type="datetimeFigureOut">
              <a:rPr lang="en-US" smtClean="0"/>
              <a:t>9/12/2011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D9AD7-B975-4DD2-AF24-2490ED31D62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000DE-E30A-46B6-AA85-A2B7871B9C84}" type="datetimeFigureOut">
              <a:rPr lang="en-US" smtClean="0"/>
              <a:t>9/12/2011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B8D9AD7-B975-4DD2-AF24-2490ED31D62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22000DE-E30A-46B6-AA85-A2B7871B9C84}" type="datetimeFigureOut">
              <a:rPr lang="en-US" smtClean="0"/>
              <a:t>9/12/2011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D9AD7-B975-4DD2-AF24-2490ED31D62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22000DE-E30A-46B6-AA85-A2B7871B9C84}" type="datetimeFigureOut">
              <a:rPr lang="en-US" smtClean="0"/>
              <a:t>9/12/2011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B8D9AD7-B975-4DD2-AF24-2490ED31D621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571604" y="2285992"/>
            <a:ext cx="599394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Camouflage!!</a:t>
            </a:r>
          </a:p>
          <a:p>
            <a:pPr algn="ctr"/>
            <a:endParaRPr lang="en-US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Can you find me?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sect-disguised-as-a-leaf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0750" y="1409700"/>
            <a:ext cx="4762500" cy="40386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atyd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785794"/>
            <a:ext cx="6322929" cy="40719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5286388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dirty="0" smtClean="0"/>
              <a:t>Katydid</a:t>
            </a:r>
            <a:endParaRPr lang="en-AU" sz="4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ichen mo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714356"/>
            <a:ext cx="5747438" cy="43910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5286388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dirty="0" smtClean="0"/>
              <a:t>Lichen Moth</a:t>
            </a:r>
            <a:endParaRPr lang="en-AU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ntis-using-camouflage-for-disguis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642918"/>
            <a:ext cx="4762500" cy="4171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5286388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dirty="0" smtClean="0"/>
              <a:t>Mantis</a:t>
            </a:r>
            <a:endParaRPr lang="en-AU" sz="4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todontid mo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642918"/>
            <a:ext cx="6215106" cy="44624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5286388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dirty="0" err="1" smtClean="0"/>
              <a:t>Nonodontid</a:t>
            </a:r>
            <a:r>
              <a:rPr lang="en-AU" sz="4000" smtClean="0"/>
              <a:t> Moth</a:t>
            </a:r>
            <a:endParaRPr lang="en-A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rimstone butterf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928670"/>
            <a:ext cx="4543425" cy="4000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5286388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dirty="0" smtClean="0"/>
              <a:t>Brimstone butterfly</a:t>
            </a:r>
            <a:endParaRPr lang="en-A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286388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dirty="0" smtClean="0"/>
              <a:t>Crescent Moth</a:t>
            </a:r>
            <a:endParaRPr lang="en-AU" sz="4000" dirty="0"/>
          </a:p>
        </p:txBody>
      </p:sp>
      <p:pic>
        <p:nvPicPr>
          <p:cNvPr id="3" name="Picture 2" descr="crescent mo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928670"/>
            <a:ext cx="5866030" cy="432913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286388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dirty="0" smtClean="0"/>
              <a:t>Flower </a:t>
            </a:r>
            <a:r>
              <a:rPr lang="en-AU" sz="4000" dirty="0" err="1" smtClean="0"/>
              <a:t>Mantid</a:t>
            </a:r>
            <a:endParaRPr lang="en-AU" sz="4000" dirty="0"/>
          </a:p>
        </p:txBody>
      </p:sp>
      <p:pic>
        <p:nvPicPr>
          <p:cNvPr id="3" name="Picture 2" descr="flower mant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428604"/>
            <a:ext cx="6392475" cy="478157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286388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dirty="0" smtClean="0"/>
              <a:t>Crescent Moth</a:t>
            </a:r>
            <a:endParaRPr lang="en-AU" sz="4000" dirty="0"/>
          </a:p>
        </p:txBody>
      </p:sp>
      <p:pic>
        <p:nvPicPr>
          <p:cNvPr id="3" name="Picture 2" descr="crescent mo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714357"/>
            <a:ext cx="6059629" cy="447200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286388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dirty="0" smtClean="0"/>
              <a:t>Geometer Moth</a:t>
            </a:r>
            <a:endParaRPr lang="en-AU" sz="4000" dirty="0"/>
          </a:p>
        </p:txBody>
      </p:sp>
      <p:pic>
        <p:nvPicPr>
          <p:cNvPr id="3" name="Picture 2" descr="geometer mo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642918"/>
            <a:ext cx="6096026" cy="458421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286388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dirty="0" smtClean="0"/>
              <a:t>Grasshopper</a:t>
            </a:r>
            <a:endParaRPr lang="en-AU" sz="4000" dirty="0"/>
          </a:p>
        </p:txBody>
      </p:sp>
      <p:pic>
        <p:nvPicPr>
          <p:cNvPr id="3" name="Picture 2" descr="grasshopp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714356"/>
            <a:ext cx="6259313" cy="438151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nsect-camouflaged-behind-a-lea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1119183"/>
            <a:ext cx="5316964" cy="445295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nsect-camouflaged-of-disguised-as-a-flowe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1200146"/>
            <a:ext cx="6178960" cy="4300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</TotalTime>
  <Words>24</Words>
  <Application>Microsoft Office PowerPoint</Application>
  <PresentationFormat>On-screen Show (4:3)</PresentationFormat>
  <Paragraphs>13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Technic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</dc:creator>
  <cp:lastModifiedBy>Jen</cp:lastModifiedBy>
  <cp:revision>2</cp:revision>
  <dcterms:created xsi:type="dcterms:W3CDTF">2011-09-12T03:18:01Z</dcterms:created>
  <dcterms:modified xsi:type="dcterms:W3CDTF">2011-09-12T03:30:39Z</dcterms:modified>
</cp:coreProperties>
</file>